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4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01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avdpu.dn.ua/index.php/kafedra-pedahohiky-vyshchoi-shkoly/sklad-kafedr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843" y="2331876"/>
            <a:ext cx="664927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„АКМЕОЛОГІЧНІ ТЕХНОЛОГІЇ”</a:t>
            </a:r>
          </a:p>
        </p:txBody>
      </p:sp>
    </p:spTree>
    <p:extLst>
      <p:ext uri="{BB962C8B-B14F-4D97-AF65-F5344CB8AC3E}">
        <p14:creationId xmlns:p14="http://schemas.microsoft.com/office/powerpoint/2010/main" val="15734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599" y="946206"/>
            <a:ext cx="6997147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</a:t>
            </a:r>
            <a:b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„Акмеологічні технології”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61" y="1439185"/>
            <a:ext cx="8773869" cy="51922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Викладачі: </a:t>
            </a:r>
            <a:br>
              <a:rPr lang="uk-UA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Саяпіна Світлана Анатоліївна – доктор педагогічних наук, доцент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spc="-20" dirty="0" err="1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200" spc="-20" dirty="0">
                <a:latin typeface="Times New Roman" pitchFamily="18" charset="0"/>
                <a:cs typeface="Times New Roman" pitchFamily="18" charset="0"/>
              </a:rPr>
              <a:t> Олена Геннадіївна − кандидат педагогічних наук, доцент</a:t>
            </a:r>
            <a:br>
              <a:rPr lang="uk-UA" sz="2200" spc="-20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Артем Володимирович − кандидат педагогічних наук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профайл викладачів: </a:t>
            </a:r>
            <a:r>
              <a:rPr lang="pl-PL" sz="2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www.slavdpu.dn.ua/index.php/kafedra-pedahohiky-vyshchoi-shkoly/sklad-kafedri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svetlana.sayapina65@gmail.com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− korkishko.l.g@gmail.com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− korkishko.a.b@gmail.com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сторінка курсу в Moodle: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ddpu.edu.ua:9090/moodle/enrol/index.php?id=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розклад консультацій: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вівторок з 11.40 до 13.00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77" y="1709529"/>
            <a:ext cx="8579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Об’єкт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акмеологічні технології як система озброєння суб’єктів освітнього процесу теорією і технологіями успішної самореалізації творчого потенціалу людини в обраній професії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доросла людина, розвинена особистість, духовно багата, свідомий громадянин, фахівець вищої кваліфікації, підготовлений до творчої роботи в різних галузях народного господарства, науки, техніки, культури, освіти 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залік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1" y="1083484"/>
            <a:ext cx="856355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Мета вивчення дисципліни: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засвоєння здобувачами системи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знань, формування вмінь вирішувати широкий спектр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проблем і завдань у професійній діяльності; формування та закріплення в самосвідомості майбутнього викладача необхідності в саморозвитку й самореалізації, що дозволяють спеціальними прийомами та техніками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самоактуалізувати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особистісне та професійне „Я”; розвиток внутрішнього потенціалу, професіоналізму та творчої майстерності фахівця, який працює в системі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„людина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– людина”, що складають основу його професійного іміджу й життєвого досвіду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Основні завдання: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Здатність учитися й оволодівати сучасними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акмеологічними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методами й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акмеологічними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технологіями для здійснення особистісно-професійного розвитку (за ЗК 3 ОПП);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Здатність до збору й аналізу інформації з навчальних, наукових, методичних джерел щодо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акмеологічного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знання, оцінка її достовірності та використання під час створення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акмеографічних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описів, програми особистісно-професійного розвитку, індивідуальної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акмеограми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підбору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методів 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технологій (за ЗК4 ОПП);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Уміння розв’язувати складні проблеми в педагогічній діяльності, використовувати різні моделі поведінки, глибоко розуміти власні інтереси та інтереси зацікавлених сторін, швидко і чітко розставляти пріоритети, робити кращий вибір за наявності альтернатив, прилаштовуватись відповідно до нових викликів та обставин, бути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стресостійким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до навантажень, вміти досягати поставленої мети, ефективно працювати в команді, будувати взаємовідносини з колегами та здобувачами (за ЗК 9 ОПП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282" y="1311965"/>
            <a:ext cx="8229103" cy="52637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2900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Здатність до вивчення потенційних можливостей та специфічних потреб суб’єктів освітнього процесу, розроблення та реалізації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технологій науково-методичного супроводу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професіогенезу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педагогічних працівників протягом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міжкурсового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періоду, здійснення методичного супроводу освітньої діяльності у вищій школі (за ФК2 ОПП);</a:t>
            </a:r>
          </a:p>
          <a:p>
            <a:pPr algn="just"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Здатність до ініціативної участі в освітньому середовищі закладу вищої освіти, продуктивного застосування своїх знань і здібностей, конструктивного вирішення різних проблемних життєвих ситуацій, що виникають на шляху до максимальної самореалізації, розвиток значущих фахових і особистісно-ділових якостей,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акмеологічної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культури особистості викладача вищої школи (за ФК 3 ОПП);</a:t>
            </a:r>
          </a:p>
          <a:p>
            <a:pPr algn="just"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Обізнаність з різними рівнями суб’єкт-суб’єктної взаємодії учасників освітнього процесу, розвиток суб’єктно-професійної позиції, власного потенціалу відповідно до індивідуальних потреб та інтересів, здатність володіти інформаційною культурою, спілкуватися з різними цільовими аудиторіями, використовуючи відповідну лексику, методи, техніки та прийоми в освітній діяльності ЗВО (за ФК4 ОПП);</a:t>
            </a:r>
          </a:p>
          <a:p>
            <a:pPr algn="just"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Здатність до супроводу здобувача в освітньому процесі ЗВО та надання консультаційної допомоги щодо освітньої діяльності та особистісного розвитку (за ФК6 ОПП).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4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003" y="1661569"/>
            <a:ext cx="8603312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algn="just">
              <a:lnSpc>
                <a:spcPct val="150000"/>
              </a:lnSpc>
            </a:pPr>
            <a:endParaRPr lang="uk-UA" sz="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432000"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Уміти здійснювати аналітичний пошук інформації із різних джерел відповідно до сформульованої мети освітньої діяльності, використовувати інформаційно-комунікаційні технології в освітньому процесі ЗВО (за ПРН1 ОПП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432000" algn="just">
              <a:buFont typeface="Arial" pitchFamily="34" charset="0"/>
              <a:buChar char="•"/>
            </a:pPr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marL="285750" indent="432000"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Розробляти програми соціально-педагогічних інтервенцій щодо розвитку людини на етапі її дорослості на основі моніторингу освітніх потреб особистості (за ПРН 4 ОПП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432000" algn="just">
              <a:buFont typeface="Arial" pitchFamily="34" charset="0"/>
              <a:buChar char="•"/>
            </a:pPr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marL="285750" indent="432000"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Здійснювати аналітичний пошук провідних наукових підходів щодо розробки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акмеологічних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технологій прогресивного розвитку особистості на етапі її дорослості та використовувати їх в освітній та професійній діяльності (за ПРН10 ОПП).</a:t>
            </a: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028" y="2091193"/>
            <a:ext cx="8285259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Предмет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акмеології, її місце в системі наук.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Акмеологічна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концепція розвитку професіонала. Стадії професійного розвитку.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Методологічні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основи акмеології. 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Акмеологічний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підхід в розвитку зрілої особистості.</a:t>
            </a: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Акмеологічні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технології особистісного і професійного розвитку дорослих.</a:t>
            </a: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584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Дисципліна  „Акмеологічні технології”</vt:lpstr>
      <vt:lpstr>Викладачі:  Саяпіна Світлана Анатоліївна – доктор педагогічних наук, доцент Коркішко Олена Геннадіївна − кандидат педагогічних наук, доцент Коркішко Артем Володимирович − кандидат педагогічних наук  профайл викладачів: http://www.slavdpu.dn.ua/index.php/kafedra-pedahohiky-vyshchoi-shkoly/sklad-kafedri  e-mail − svetlana.sayapina65@gmail.com  e-mail − korkishko.l.g@gmail.com e-mail − korkishko.a.b@gmail.com  сторінка курсу в Moodle: http://ddpu.edu.ua:9090/moodle/enrol/index.php?id=  розклад консультацій: вівторок з 11.40 до 13.00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39</cp:revision>
  <dcterms:created xsi:type="dcterms:W3CDTF">2019-10-28T08:40:00Z</dcterms:created>
  <dcterms:modified xsi:type="dcterms:W3CDTF">2021-06-04T12:30:23Z</dcterms:modified>
</cp:coreProperties>
</file>